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20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82" r:id="rId13"/>
    <p:sldId id="260" r:id="rId14"/>
    <p:sldId id="264" r:id="rId15"/>
    <p:sldId id="276" r:id="rId16"/>
    <p:sldId id="284" r:id="rId17"/>
    <p:sldId id="259" r:id="rId18"/>
    <p:sldId id="283" r:id="rId19"/>
  </p:sldIdLst>
  <p:sldSz cx="12192000" cy="6858000"/>
  <p:notesSz cx="6858000" cy="9144000"/>
  <p:embeddedFontLst>
    <p:embeddedFont>
      <p:font typeface="Gobold" pitchFamily="2" charset="0"/>
      <p:regular r:id="rId21"/>
    </p:embeddedFont>
    <p:embeddedFont>
      <p:font typeface="한컴 윤고딕 240" pitchFamily="18" charset="-127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맑은 고딕" pitchFamily="50" charset="-127"/>
      <p:regular r:id="rId27"/>
      <p:bold r:id="rId28"/>
    </p:embeddedFont>
    <p:embeddedFont>
      <p:font typeface="HY견고딕" pitchFamily="18" charset="-127"/>
      <p:regular r:id="rId29"/>
    </p:embeddedFont>
    <p:embeddedFont>
      <p:font typeface="HY헤드라인M" pitchFamily="18" charset="-127"/>
      <p:regular r:id="rId30"/>
    </p:embeddedFont>
    <p:embeddedFont>
      <p:font typeface="Calibri Light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99"/>
    <a:srgbClr val="F68282"/>
    <a:srgbClr val="ED7D31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68428" autoAdjust="0"/>
  </p:normalViewPr>
  <p:slideViewPr>
    <p:cSldViewPr snapToGrid="0" snapToObjects="1">
      <p:cViewPr>
        <p:scale>
          <a:sx n="70" d="100"/>
          <a:sy n="70" d="100"/>
        </p:scale>
        <p:origin x="-1032" y="-44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02D44A-77EF-400F-8200-87A25993CE81}" type="pres">
      <dgm:prSet presAssocID="{C4E1597F-18E1-4F6E-9884-38CEF5053D3A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FB5EF-B3D2-428E-A6B8-C2D50A10734B}" type="pres">
      <dgm:prSet presAssocID="{C4E1597F-18E1-4F6E-9884-38CEF5053D3A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2018-01-12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제안서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41301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1932182" y="4373739"/>
            <a:ext cx="9093627" cy="224676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겉핥기로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xmlns="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16455885"/>
              </p:ext>
            </p:extLst>
          </p:nvPr>
        </p:nvGraphicFramePr>
        <p:xfrm>
          <a:off x="4783239" y="2018368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 신생대 동물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047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479F7BB-8C28-442C-9FCD-354C2EDA91B7}"/>
              </a:ext>
            </a:extLst>
          </p:cNvPr>
          <p:cNvSpPr/>
          <p:nvPr/>
        </p:nvSpPr>
        <p:spPr>
          <a:xfrm>
            <a:off x="1798321" y="1560830"/>
            <a:ext cx="10128636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D2D9A-E5A3-4324-A02F-83C986D7C762}"/>
              </a:ext>
            </a:extLst>
          </p:cNvPr>
          <p:cNvSpPr txBox="1"/>
          <p:nvPr/>
        </p:nvSpPr>
        <p:spPr>
          <a:xfrm>
            <a:off x="5203362" y="4778829"/>
            <a:ext cx="6215743" cy="1374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대학과 기업을 하나로 이어주어 실무형 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있도록 지원하는 미래 창조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사업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멘토링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결과물을 활용한 취업 연계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특허 출원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b="1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등에 활용되는 성과가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있음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xmlns="" id="{9AD7D861-28D2-48E8-993F-3864C1E41976}"/>
              </a:ext>
            </a:extLst>
          </p:cNvPr>
          <p:cNvGrpSpPr/>
          <p:nvPr/>
        </p:nvGrpSpPr>
        <p:grpSpPr>
          <a:xfrm>
            <a:off x="2736784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250px-H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6784" y="4778829"/>
            <a:ext cx="2381250" cy="1171575"/>
          </a:xfrm>
          <a:prstGeom prst="rect">
            <a:avLst/>
          </a:prstGeom>
        </p:spPr>
      </p:pic>
      <p:pic>
        <p:nvPicPr>
          <p:cNvPr id="14" name="그림 13" descr="ec827f207226a1011549274c17006cd0.png">
            <a:extLst>
              <a:ext uri="{FF2B5EF4-FFF2-40B4-BE49-F238E27FC236}">
                <a16:creationId xmlns:a16="http://schemas.microsoft.com/office/drawing/2014/main" xmlns="" id="{84375B85-EDD7-446D-ABC9-A859880074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4045" y="2301822"/>
            <a:ext cx="2254117" cy="6440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99700" y="3537857"/>
            <a:ext cx="9480247" cy="38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>
              <a:lnSpc>
                <a:spcPts val="2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스팀 </a:t>
            </a:r>
            <a:r>
              <a:rPr lang="ko-KR" altLang="en-US" sz="32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상용화를 목적으로 </a:t>
            </a:r>
            <a:r>
              <a:rPr lang="ko-KR" altLang="en-US" sz="32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32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1769849"/>
            <a:ext cx="4734560" cy="513986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승리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체력이 </a:t>
            </a:r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되면 감옥에 갇히고 다른 플레이어가 </a:t>
            </a:r>
            <a:endParaRPr lang="en-US" altLang="ko-KR" sz="16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구해주기까지 대기</a:t>
            </a:r>
            <a:r>
              <a:rPr lang="en-US" altLang="ko-KR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모두 갇히면 패배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4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반격이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성공한다면 공격이 가능하지만 반격에 실패할 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    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반대로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큰 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데미지를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받음</a:t>
            </a:r>
            <a:endParaRPr lang="en-US" altLang="ko-KR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557770" y="5108736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850327" y="5108736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842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726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1588770" y="0"/>
            <a:ext cx="46990" cy="6858635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475234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solidFill>
                  <a:srgbClr val="FFFFFF"/>
                </a:solidFill>
                <a:latin typeface="HY견고딕" charset="0"/>
                <a:ea typeface="HY견고딕" charset="0"/>
              </a:rPr>
              <a:t>10. 계획 일정</a:t>
            </a:r>
            <a:endParaRPr lang="ko-KR" altLang="en-US" sz="4000" b="0" cap="none" dirty="0" smtClean="0">
              <a:solidFill>
                <a:srgbClr val="FFFFFF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4552315" y="1168400"/>
            <a:ext cx="4135755" cy="46355"/>
            <a:chOff x="4552315" y="1168400"/>
            <a:chExt cx="4135755" cy="46355"/>
          </a:xfrm>
        </p:grpSpPr>
        <p:sp>
          <p:nvSpPr>
            <p:cNvPr id="17" name="타원 16"/>
            <p:cNvSpPr>
              <a:spLocks/>
            </p:cNvSpPr>
            <p:nvPr/>
          </p:nvSpPr>
          <p:spPr>
            <a:xfrm>
              <a:off x="863727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8505825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9" name="타원 18"/>
            <p:cNvSpPr>
              <a:spLocks/>
            </p:cNvSpPr>
            <p:nvPr/>
          </p:nvSpPr>
          <p:spPr>
            <a:xfrm>
              <a:off x="837438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4552315" y="1177290"/>
              <a:ext cx="3713480" cy="635"/>
            </a:xfrm>
            <a:prstGeom prst="line">
              <a:avLst/>
            </a:prstGeom>
            <a:ln w="44450" cap="rnd" cmpd="sng">
              <a:gradFill rotWithShape="1">
                <a:gsLst>
                  <a:gs pos="0">
                    <a:schemeClr val="bg1"/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scaled="1"/>
              </a:gra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/>
          <p:cNvCxnSpPr/>
          <p:nvPr/>
        </p:nvCxnSpPr>
        <p:spPr>
          <a:xfrm flipH="1">
            <a:off x="2089150" y="1178560"/>
            <a:ext cx="6057265" cy="635"/>
          </a:xfrm>
          <a:prstGeom prst="line">
            <a:avLst/>
          </a:prstGeom>
          <a:ln w="44450" cap="rnd" cmpd="sng">
            <a:gradFill rotWithShape="1">
              <a:gsLst>
                <a:gs pos="0">
                  <a:schemeClr val="bg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0" y="155575"/>
            <a:ext cx="158940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Gobold" charset="0"/>
                <a:ea typeface="Gobold" charset="0"/>
              </a:rPr>
              <a:t>SHUTTER</a:t>
            </a:r>
            <a:endParaRPr lang="ko-KR" altLang="en-US" sz="3200" b="0" cap="none" dirty="0" smtClean="0">
              <a:solidFill>
                <a:srgbClr val="000000"/>
              </a:solidFill>
              <a:latin typeface="Gobold" charset="0"/>
              <a:ea typeface="Gobold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latin typeface="Gobold" charset="0"/>
                <a:ea typeface="Gobold" charset="0"/>
              </a:rPr>
              <a:t>ISLAND</a:t>
            </a:r>
            <a:endParaRPr lang="ko-KR" altLang="en-US" sz="3200" b="0" cap="none" dirty="0" smtClean="0">
              <a:solidFill>
                <a:srgbClr val="000000"/>
              </a:solidFill>
              <a:latin typeface="Gobold" charset="0"/>
              <a:ea typeface="Gobold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776730" y="1363345"/>
          <a:ext cx="10287635" cy="5246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875"/>
                <a:gridCol w="4704715"/>
                <a:gridCol w="583565"/>
                <a:gridCol w="583565"/>
                <a:gridCol w="591185"/>
                <a:gridCol w="561340"/>
                <a:gridCol w="586105"/>
                <a:gridCol w="570230"/>
                <a:gridCol w="600710"/>
                <a:gridCol w="601345"/>
              </a:tblGrid>
              <a:tr h="2914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담당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rowSpan="5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리소스 제작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리소스 제작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장치, 아이템, 장애물 등 오브젝트 리소스 제작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디자인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</a:tr>
              <a:tr h="291465">
                <a:tc rowSpan="7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동작, 캐릭터 간 상호작용 구현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추가 구현 및 </a:t>
                      </a:r>
                      <a:r>
                        <a:rPr lang="ko-KR" altLang="en-US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랜더링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기능 구현</a:t>
                      </a: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캐릭터와 </a:t>
                      </a: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상호작용 </a:t>
                      </a: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아이템 인게임 적용 및 파밍 기능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인벤토리 창 구현 및 맵 랜더링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종료 처리 및 UI 기능 구현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91465">
                <a:tc rowSpan="5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200" b="1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기본 네트워크 환경 구축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각종 송·수신 함수 구현 및 충돌체크 처리</a:t>
                      </a:r>
                      <a:endParaRPr lang="ko-KR" altLang="en-US" sz="11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스레드 동기화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유저 매칭 및 로그인·랭킹 구현, scene 이동 처리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</a:tr>
              <a:tr h="29146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 smtClea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1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FFCD299-93D9-429B-A29A-6FB610CB4D3B}"/>
              </a:ext>
            </a:extLst>
          </p:cNvPr>
          <p:cNvSpPr/>
          <p:nvPr/>
        </p:nvSpPr>
        <p:spPr>
          <a:xfrm>
            <a:off x="1798071" y="4984004"/>
            <a:ext cx="10181894" cy="1675105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그래픽에 중점을 둔 만큼 엔진을 사용하는 것이 효과적이라 판단</a:t>
            </a:r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en-US" altLang="ko-KR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유니티 엔진이 게임 컨셉에 맞는 그래픽 구현이 가능</a:t>
            </a:r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endParaRPr lang="en-US" altLang="ko-KR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/>
            <a:r>
              <a:rPr lang="ko-KR" altLang="en-US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유니티 사용 목적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AC870A-AEDF-41C0-8DCA-5A9C2AE67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0850" y="1524028"/>
            <a:ext cx="5086283" cy="2861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79935F5-0D5E-49F4-B685-1B7EF3C87C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6133" y="1524028"/>
            <a:ext cx="4612644" cy="288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A0F0D6-6F50-499D-990F-0128FA850661}"/>
              </a:ext>
            </a:extLst>
          </p:cNvPr>
          <p:cNvSpPr txBox="1"/>
          <p:nvPr/>
        </p:nvSpPr>
        <p:spPr>
          <a:xfrm>
            <a:off x="1861627" y="4484478"/>
            <a:ext cx="461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The Long Dark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495A004-F5AE-4A3A-9CC1-EFEBA9DE2A39}"/>
              </a:ext>
            </a:extLst>
          </p:cNvPr>
          <p:cNvSpPr txBox="1"/>
          <p:nvPr/>
        </p:nvSpPr>
        <p:spPr>
          <a:xfrm>
            <a:off x="6800850" y="4484478"/>
            <a:ext cx="508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Hand of Fate</a:t>
            </a:r>
          </a:p>
        </p:txBody>
      </p:sp>
    </p:spTree>
    <p:extLst>
      <p:ext uri="{BB962C8B-B14F-4D97-AF65-F5344CB8AC3E}">
        <p14:creationId xmlns:p14="http://schemas.microsoft.com/office/powerpoint/2010/main" xmlns="" val="297438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54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xmlns="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xmlns="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73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16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600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xmlns="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인벤토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</a:t>
            </a: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1809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Pages>16</Pages>
  <Words>860</Words>
  <Characters>0</Characters>
  <Application>Microsoft Office PowerPoint</Application>
  <DocSecurity>0</DocSecurity>
  <PresentationFormat>사용자 지정</PresentationFormat>
  <Lines>0</Lines>
  <Paragraphs>243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굴림</vt:lpstr>
      <vt:lpstr>Arial</vt:lpstr>
      <vt:lpstr>Gobold</vt:lpstr>
      <vt:lpstr>Adobe 고딕 Std B</vt:lpstr>
      <vt:lpstr>한컴 윤고딕 240</vt:lpstr>
      <vt:lpstr>Calibri</vt:lpstr>
      <vt:lpstr>맑은 고딕</vt:lpstr>
      <vt:lpstr>HY견고딕</vt:lpstr>
      <vt:lpstr>HY헤드라인M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54</cp:revision>
  <dcterms:modified xsi:type="dcterms:W3CDTF">2018-01-12T10:06:07Z</dcterms:modified>
</cp:coreProperties>
</file>